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6858000" cy="9906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3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BF4C-D16C-4283-9075-7879A4C2B663}" type="datetimeFigureOut">
              <a:rPr kumimoji="1" lang="ja-JP" altLang="en-US" smtClean="0"/>
              <a:t>2016/2/12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91DE-2651-4A4D-940D-22A557421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92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BF4C-D16C-4283-9075-7879A4C2B663}" type="datetimeFigureOut">
              <a:rPr kumimoji="1" lang="ja-JP" altLang="en-US" smtClean="0"/>
              <a:t>2016/2/12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91DE-2651-4A4D-940D-22A557421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984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BF4C-D16C-4283-9075-7879A4C2B663}" type="datetimeFigureOut">
              <a:rPr kumimoji="1" lang="ja-JP" altLang="en-US" smtClean="0"/>
              <a:t>2016/2/12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91DE-2651-4A4D-940D-22A557421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57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BF4C-D16C-4283-9075-7879A4C2B663}" type="datetimeFigureOut">
              <a:rPr kumimoji="1" lang="ja-JP" altLang="en-US" smtClean="0"/>
              <a:t>2016/2/12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91DE-2651-4A4D-940D-22A557421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718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BF4C-D16C-4283-9075-7879A4C2B663}" type="datetimeFigureOut">
              <a:rPr kumimoji="1" lang="ja-JP" altLang="en-US" smtClean="0"/>
              <a:t>2016/2/12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91DE-2651-4A4D-940D-22A557421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16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BF4C-D16C-4283-9075-7879A4C2B663}" type="datetimeFigureOut">
              <a:rPr kumimoji="1" lang="ja-JP" altLang="en-US" smtClean="0"/>
              <a:t>2016/2/12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91DE-2651-4A4D-940D-22A557421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691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BF4C-D16C-4283-9075-7879A4C2B663}" type="datetimeFigureOut">
              <a:rPr kumimoji="1" lang="ja-JP" altLang="en-US" smtClean="0"/>
              <a:t>2016/2/12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91DE-2651-4A4D-940D-22A557421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338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BF4C-D16C-4283-9075-7879A4C2B663}" type="datetimeFigureOut">
              <a:rPr kumimoji="1" lang="ja-JP" altLang="en-US" smtClean="0"/>
              <a:t>2016/2/12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91DE-2651-4A4D-940D-22A557421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334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BF4C-D16C-4283-9075-7879A4C2B663}" type="datetimeFigureOut">
              <a:rPr kumimoji="1" lang="ja-JP" altLang="en-US" smtClean="0"/>
              <a:t>2016/2/12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91DE-2651-4A4D-940D-22A557421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02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BF4C-D16C-4283-9075-7879A4C2B663}" type="datetimeFigureOut">
              <a:rPr kumimoji="1" lang="ja-JP" altLang="en-US" smtClean="0"/>
              <a:t>2016/2/12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91DE-2651-4A4D-940D-22A557421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13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3BF4C-D16C-4283-9075-7879A4C2B663}" type="datetimeFigureOut">
              <a:rPr kumimoji="1" lang="ja-JP" altLang="en-US" smtClean="0"/>
              <a:t>2016/2/12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491DE-2651-4A4D-940D-22A557421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73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3BF4C-D16C-4283-9075-7879A4C2B663}" type="datetimeFigureOut">
              <a:rPr kumimoji="1" lang="ja-JP" altLang="en-US" smtClean="0"/>
              <a:t>2016/2/12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491DE-2651-4A4D-940D-22A5574210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228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501876" y="392743"/>
            <a:ext cx="4858633" cy="2857263"/>
            <a:chOff x="501876" y="392743"/>
            <a:chExt cx="4858633" cy="2857263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76" y="402249"/>
              <a:ext cx="2135818" cy="2847757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7562" y="392743"/>
              <a:ext cx="2142947" cy="2857263"/>
            </a:xfrm>
            <a:prstGeom prst="rect">
              <a:avLst/>
            </a:prstGeom>
          </p:spPr>
        </p:pic>
      </p:grpSp>
      <p:grpSp>
        <p:nvGrpSpPr>
          <p:cNvPr id="12" name="グループ化 11"/>
          <p:cNvGrpSpPr/>
          <p:nvPr/>
        </p:nvGrpSpPr>
        <p:grpSpPr>
          <a:xfrm>
            <a:off x="294898" y="3559065"/>
            <a:ext cx="5845328" cy="2029598"/>
            <a:chOff x="382478" y="5059617"/>
            <a:chExt cx="5845328" cy="2029598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676" y="5059617"/>
              <a:ext cx="2706130" cy="2029598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478" y="5059617"/>
              <a:ext cx="2706130" cy="2029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560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345988" y="3781090"/>
            <a:ext cx="5738289" cy="2080569"/>
            <a:chOff x="345988" y="3781090"/>
            <a:chExt cx="5738289" cy="2080569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988" y="3781090"/>
              <a:ext cx="2774092" cy="2080569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610" y="3781090"/>
              <a:ext cx="2772667" cy="2079500"/>
            </a:xfrm>
            <a:prstGeom prst="rect">
              <a:avLst/>
            </a:prstGeom>
          </p:spPr>
        </p:pic>
      </p:grpSp>
      <p:grpSp>
        <p:nvGrpSpPr>
          <p:cNvPr id="8" name="グループ化 7"/>
          <p:cNvGrpSpPr/>
          <p:nvPr/>
        </p:nvGrpSpPr>
        <p:grpSpPr>
          <a:xfrm>
            <a:off x="410863" y="408211"/>
            <a:ext cx="4970503" cy="3015048"/>
            <a:chOff x="410863" y="408211"/>
            <a:chExt cx="4970503" cy="301504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863" y="408211"/>
              <a:ext cx="2261286" cy="3015048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080" y="408211"/>
              <a:ext cx="2261286" cy="3015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191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309581" y="3221827"/>
            <a:ext cx="6009158" cy="2178393"/>
            <a:chOff x="309581" y="3221827"/>
            <a:chExt cx="6009158" cy="2178393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81" y="3221827"/>
              <a:ext cx="2904524" cy="2178393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054" y="3226956"/>
              <a:ext cx="2897685" cy="2173264"/>
            </a:xfrm>
            <a:prstGeom prst="rect">
              <a:avLst/>
            </a:prstGeom>
          </p:spPr>
        </p:pic>
      </p:grpSp>
      <p:grpSp>
        <p:nvGrpSpPr>
          <p:cNvPr id="8" name="グループ化 7"/>
          <p:cNvGrpSpPr/>
          <p:nvPr/>
        </p:nvGrpSpPr>
        <p:grpSpPr>
          <a:xfrm>
            <a:off x="309581" y="667829"/>
            <a:ext cx="6009158" cy="2163858"/>
            <a:chOff x="262688" y="1453275"/>
            <a:chExt cx="6009158" cy="216385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688" y="1453275"/>
              <a:ext cx="2879097" cy="2159323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6702" y="1453275"/>
              <a:ext cx="2885144" cy="2163858"/>
            </a:xfrm>
            <a:prstGeom prst="rect">
              <a:avLst/>
            </a:prstGeom>
          </p:spPr>
        </p:pic>
      </p:grpSp>
      <p:sp>
        <p:nvSpPr>
          <p:cNvPr id="10" name="テキスト ボックス 9"/>
          <p:cNvSpPr txBox="1"/>
          <p:nvPr/>
        </p:nvSpPr>
        <p:spPr>
          <a:xfrm>
            <a:off x="750277" y="6248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^$CEnJyEkOYEeFld5squYR8G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8619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2</Words>
  <Application>Microsoft Office PowerPoint</Application>
  <PresentationFormat>A4 210 x 297 mm</PresentationFormat>
  <Paragraphs>1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ES-17</dc:creator>
  <cp:lastModifiedBy>ES-17</cp:lastModifiedBy>
  <cp:revision>3</cp:revision>
  <dcterms:created xsi:type="dcterms:W3CDTF">2016-02-12T09:34:37Z</dcterms:created>
  <dcterms:modified xsi:type="dcterms:W3CDTF">2016-02-12T09:59:07Z</dcterms:modified>
</cp:coreProperties>
</file>